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83" r:id="rId4"/>
    <p:sldId id="271" r:id="rId5"/>
    <p:sldId id="284" r:id="rId6"/>
    <p:sldId id="285" r:id="rId7"/>
    <p:sldId id="266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0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Arkusz1!$A$3:$A$4</c:f>
              <c:strCache>
                <c:ptCount val="2"/>
                <c:pt idx="0">
                  <c:v>UE</c:v>
                </c:pt>
                <c:pt idx="1">
                  <c:v>Vlastný vklad</c:v>
                </c:pt>
              </c:strCache>
            </c:strRef>
          </c:cat>
          <c:val>
            <c:numRef>
              <c:f>Arkusz1!$B$3:$B$4</c:f>
              <c:numCache>
                <c:formatCode>#,##0.00</c:formatCode>
                <c:ptCount val="2"/>
                <c:pt idx="0">
                  <c:v>3365175.47</c:v>
                </c:pt>
                <c:pt idx="1">
                  <c:v>841293.94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6979904"/>
        <c:axId val="356985392"/>
        <c:axId val="0"/>
      </c:bar3DChart>
      <c:catAx>
        <c:axId val="35697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56985392"/>
        <c:crosses val="autoZero"/>
        <c:auto val="1"/>
        <c:lblAlgn val="ctr"/>
        <c:lblOffset val="100"/>
        <c:noMultiLvlLbl val="0"/>
      </c:catAx>
      <c:valAx>
        <c:axId val="356985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5697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46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903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628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293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592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56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84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43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054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9361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51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4376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4375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621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12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081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59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8214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88255" y="558801"/>
            <a:ext cx="8825658" cy="2870200"/>
          </a:xfrm>
        </p:spPr>
        <p:txBody>
          <a:bodyPr>
            <a:normAutofit/>
          </a:bodyPr>
          <a:lstStyle/>
          <a:p>
            <a:pPr>
              <a:lnSpc>
                <a:spcPts val="3540"/>
              </a:lnSpc>
            </a:pPr>
            <a:r>
              <a:rPr lang="pl-PL" sz="3200" dirty="0"/>
              <a:t>Etno-Feeria - </a:t>
            </a:r>
            <a:r>
              <a:rPr lang="pl-PL" sz="3200" dirty="0" err="1"/>
              <a:t>popularizácia</a:t>
            </a:r>
            <a:r>
              <a:rPr lang="pl-PL" sz="3200" dirty="0"/>
              <a:t> </a:t>
            </a:r>
            <a:r>
              <a:rPr lang="pl-PL" sz="3200" dirty="0" err="1"/>
              <a:t>umeleckého</a:t>
            </a:r>
            <a:r>
              <a:rPr lang="pl-PL" sz="3200" dirty="0"/>
              <a:t> </a:t>
            </a:r>
            <a:r>
              <a:rPr lang="pl-PL" sz="3200" dirty="0" err="1"/>
              <a:t>umenia</a:t>
            </a:r>
            <a:r>
              <a:rPr lang="pl-PL" sz="3200" dirty="0"/>
              <a:t>, </a:t>
            </a:r>
            <a:r>
              <a:rPr lang="pl-PL" sz="3200" dirty="0" err="1"/>
              <a:t>zvykov</a:t>
            </a:r>
            <a:r>
              <a:rPr lang="pl-PL" sz="3200" dirty="0"/>
              <a:t> a </a:t>
            </a:r>
            <a:r>
              <a:rPr lang="pl-PL" sz="3200" dirty="0" err="1"/>
              <a:t>obyčajových</a:t>
            </a:r>
            <a:r>
              <a:rPr lang="pl-PL" sz="3200" dirty="0"/>
              <a:t> </a:t>
            </a:r>
            <a:r>
              <a:rPr lang="pl-PL" sz="3200" dirty="0" err="1"/>
              <a:t>ľudových</a:t>
            </a:r>
            <a:r>
              <a:rPr lang="pl-PL" sz="3200" dirty="0"/>
              <a:t> </a:t>
            </a:r>
            <a:r>
              <a:rPr lang="pl-PL" sz="3200" dirty="0" err="1"/>
              <a:t>tradícií</a:t>
            </a:r>
            <a:r>
              <a:rPr lang="pl-PL" sz="3200" dirty="0"/>
              <a:t> z </a:t>
            </a:r>
            <a:r>
              <a:rPr lang="pl-PL" sz="3200" dirty="0" err="1"/>
              <a:t>poľsko-slovenského</a:t>
            </a:r>
            <a:r>
              <a:rPr lang="pl-PL" sz="3200" dirty="0"/>
              <a:t> </a:t>
            </a:r>
            <a:r>
              <a:rPr lang="pl-PL" sz="3200" dirty="0" err="1"/>
              <a:t>pohraničia</a:t>
            </a:r>
            <a:r>
              <a:rPr lang="pl-PL" sz="3200" dirty="0"/>
              <a:t> </a:t>
            </a:r>
            <a:r>
              <a:rPr lang="pl-PL" sz="3200" dirty="0"/>
              <a:t/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78705" y="3925210"/>
            <a:ext cx="6712695" cy="1138280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800" cap="none" dirty="0" smtClean="0"/>
              <a:t>Program </a:t>
            </a:r>
            <a:r>
              <a:rPr lang="pl-PL" sz="1800" cap="none" dirty="0"/>
              <a:t>Interreg </a:t>
            </a:r>
            <a:r>
              <a:rPr lang="pl-PL" sz="1800" cap="none" dirty="0" err="1"/>
              <a:t>Poľsko</a:t>
            </a:r>
            <a:r>
              <a:rPr lang="pl-PL" sz="1800" cap="none" dirty="0"/>
              <a:t> – </a:t>
            </a:r>
            <a:r>
              <a:rPr lang="pl-PL" sz="1800" cap="none" dirty="0" err="1"/>
              <a:t>Slovensko</a:t>
            </a:r>
            <a:r>
              <a:rPr lang="pl-PL" sz="1800" cap="none" dirty="0"/>
              <a:t> 2021 – </a:t>
            </a:r>
            <a:r>
              <a:rPr lang="pl-PL" sz="1800" cap="none" dirty="0" smtClean="0"/>
              <a:t>2027,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800" cap="none" dirty="0" err="1" smtClean="0"/>
              <a:t>Priorita</a:t>
            </a:r>
            <a:r>
              <a:rPr lang="pl-PL" sz="1800" cap="none" dirty="0" smtClean="0"/>
              <a:t> </a:t>
            </a:r>
            <a:r>
              <a:rPr lang="pl-PL" sz="1800" cap="none" dirty="0"/>
              <a:t>3. </a:t>
            </a:r>
            <a:r>
              <a:rPr lang="pl-PL" sz="1800" cap="none" dirty="0" err="1"/>
              <a:t>Tvorivé</a:t>
            </a:r>
            <a:r>
              <a:rPr lang="pl-PL" sz="1800" cap="none" dirty="0"/>
              <a:t> a </a:t>
            </a:r>
            <a:r>
              <a:rPr lang="pl-PL" sz="1800" cap="none" dirty="0" err="1"/>
              <a:t>turisticky</a:t>
            </a:r>
            <a:r>
              <a:rPr lang="pl-PL" sz="1800" cap="none" dirty="0"/>
              <a:t> </a:t>
            </a:r>
            <a:r>
              <a:rPr lang="pl-PL" sz="1800" cap="none" dirty="0" err="1"/>
              <a:t>atraktívne</a:t>
            </a:r>
            <a:r>
              <a:rPr lang="pl-PL" sz="1800" cap="none" dirty="0"/>
              <a:t> </a:t>
            </a:r>
            <a:r>
              <a:rPr lang="pl-PL" sz="1800" cap="none" dirty="0" err="1" smtClean="0"/>
              <a:t>pohraničie</a:t>
            </a:r>
            <a:r>
              <a:rPr lang="pl-PL" sz="1800" cap="none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800" cap="none" dirty="0" err="1" smtClean="0"/>
              <a:t>Špecifický</a:t>
            </a:r>
            <a:r>
              <a:rPr lang="pl-PL" sz="1800" cap="none" dirty="0" smtClean="0"/>
              <a:t> </a:t>
            </a:r>
            <a:r>
              <a:rPr lang="pl-PL" sz="1800" cap="none" dirty="0" err="1"/>
              <a:t>cieľ</a:t>
            </a:r>
            <a:r>
              <a:rPr lang="pl-PL" sz="1800" cap="none" dirty="0"/>
              <a:t> 1. </a:t>
            </a:r>
            <a:r>
              <a:rPr lang="pl-PL" sz="1800" cap="none" dirty="0" err="1"/>
              <a:t>Posilnenie</a:t>
            </a:r>
            <a:r>
              <a:rPr lang="pl-PL" sz="1800" cap="none" dirty="0"/>
              <a:t> </a:t>
            </a:r>
            <a:r>
              <a:rPr lang="pl-PL" sz="1800" cap="none" dirty="0" err="1"/>
              <a:t>úlohy</a:t>
            </a:r>
            <a:r>
              <a:rPr lang="pl-PL" sz="1800" cap="none" dirty="0"/>
              <a:t> </a:t>
            </a:r>
            <a:r>
              <a:rPr lang="pl-PL" sz="1800" cap="none" dirty="0" err="1"/>
              <a:t>kultúry</a:t>
            </a:r>
            <a:r>
              <a:rPr lang="pl-PL" sz="1800" cap="none" dirty="0"/>
              <a:t> </a:t>
            </a:r>
            <a:r>
              <a:rPr lang="pl-PL" sz="1800" cap="none" dirty="0" smtClean="0"/>
              <a:t>a </a:t>
            </a:r>
            <a:r>
              <a:rPr lang="pl-PL" sz="1800" cap="none" dirty="0" err="1"/>
              <a:t>udržateľného</a:t>
            </a:r>
            <a:r>
              <a:rPr lang="pl-PL" sz="1800" cap="none" dirty="0"/>
              <a:t> </a:t>
            </a:r>
            <a:r>
              <a:rPr lang="pl-PL" sz="1800" cap="none" dirty="0" err="1"/>
              <a:t>cestovného</a:t>
            </a:r>
            <a:r>
              <a:rPr lang="pl-PL" sz="1800" cap="none" dirty="0"/>
              <a:t> ruchu v </a:t>
            </a:r>
            <a:r>
              <a:rPr lang="pl-PL" sz="1800" cap="none" dirty="0" err="1"/>
              <a:t>oblasti</a:t>
            </a:r>
            <a:r>
              <a:rPr lang="pl-PL" sz="1800" cap="none" dirty="0"/>
              <a:t> </a:t>
            </a:r>
            <a:r>
              <a:rPr lang="pl-PL" sz="1800" cap="none" dirty="0" err="1"/>
              <a:t>hospodárskeho</a:t>
            </a:r>
            <a:r>
              <a:rPr lang="pl-PL" sz="1800" cap="none" dirty="0"/>
              <a:t> </a:t>
            </a:r>
            <a:r>
              <a:rPr lang="pl-PL" sz="1800" cap="none" dirty="0" err="1"/>
              <a:t>rozvoja</a:t>
            </a:r>
            <a:r>
              <a:rPr lang="pl-PL" sz="1800" cap="none" dirty="0"/>
              <a:t>, </a:t>
            </a:r>
            <a:r>
              <a:rPr lang="pl-PL" sz="1800" cap="none" dirty="0" err="1"/>
              <a:t>sociálneho</a:t>
            </a:r>
            <a:r>
              <a:rPr lang="pl-PL" sz="1800" cap="none" dirty="0"/>
              <a:t> </a:t>
            </a:r>
            <a:r>
              <a:rPr lang="pl-PL" sz="1800" cap="none" dirty="0" err="1"/>
              <a:t>začlenenia</a:t>
            </a:r>
            <a:r>
              <a:rPr lang="pl-PL" sz="1800" cap="none" dirty="0"/>
              <a:t> </a:t>
            </a:r>
            <a:r>
              <a:rPr lang="pl-PL" sz="1800" cap="none" dirty="0" smtClean="0"/>
              <a:t> a </a:t>
            </a:r>
            <a:r>
              <a:rPr lang="pl-PL" sz="1800" cap="none" dirty="0" err="1"/>
              <a:t>sociálnej</a:t>
            </a:r>
            <a:r>
              <a:rPr lang="pl-PL" sz="1800" cap="none" dirty="0"/>
              <a:t> </a:t>
            </a:r>
            <a:r>
              <a:rPr lang="pl-PL" sz="1800" cap="none" dirty="0" err="1"/>
              <a:t>inovácie</a:t>
            </a:r>
            <a:endParaRPr lang="pl-PL" sz="1800" cap="none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447" y="5350193"/>
            <a:ext cx="4656773" cy="139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5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915" y="5200290"/>
            <a:ext cx="9497805" cy="1200509"/>
          </a:xfrm>
        </p:spPr>
        <p:txBody>
          <a:bodyPr>
            <a:normAutofit/>
          </a:bodyPr>
          <a:lstStyle/>
          <a:p>
            <a:r>
              <a:rPr lang="pl-PL" dirty="0" err="1"/>
              <a:t>Hlavný</a:t>
            </a:r>
            <a:r>
              <a:rPr lang="pl-PL" dirty="0"/>
              <a:t> </a:t>
            </a:r>
            <a:r>
              <a:rPr lang="pl-PL" dirty="0" err="1"/>
              <a:t>cieľ</a:t>
            </a:r>
            <a:r>
              <a:rPr lang="pl-PL" dirty="0"/>
              <a:t> </a:t>
            </a:r>
            <a:r>
              <a:rPr lang="pl-PL" dirty="0" err="1"/>
              <a:t>projektuZvýšenie</a:t>
            </a:r>
            <a:r>
              <a:rPr lang="pl-PL" dirty="0"/>
              <a:t> </a:t>
            </a:r>
            <a:r>
              <a:rPr lang="pl-PL" dirty="0" err="1"/>
              <a:t>turistickej</a:t>
            </a:r>
            <a:r>
              <a:rPr lang="pl-PL" dirty="0"/>
              <a:t> </a:t>
            </a:r>
            <a:r>
              <a:rPr lang="pl-PL" dirty="0" err="1"/>
              <a:t>atraktivity</a:t>
            </a:r>
            <a:r>
              <a:rPr lang="pl-PL" dirty="0"/>
              <a:t> </a:t>
            </a:r>
            <a:r>
              <a:rPr lang="pl-PL" dirty="0" err="1"/>
              <a:t>poľsko-slovenského</a:t>
            </a:r>
            <a:r>
              <a:rPr lang="pl-PL" dirty="0"/>
              <a:t> </a:t>
            </a:r>
            <a:r>
              <a:rPr lang="pl-PL" dirty="0" err="1"/>
              <a:t>pohraničia</a:t>
            </a:r>
            <a:r>
              <a:rPr lang="pl-PL" dirty="0"/>
              <a:t> </a:t>
            </a:r>
            <a:r>
              <a:rPr lang="pl-PL" dirty="0" err="1"/>
              <a:t>prostredníctvom</a:t>
            </a:r>
            <a:r>
              <a:rPr lang="pl-PL" dirty="0"/>
              <a:t> </a:t>
            </a:r>
            <a:r>
              <a:rPr lang="pl-PL" dirty="0" err="1"/>
              <a:t>vytvorenia</a:t>
            </a:r>
            <a:r>
              <a:rPr lang="pl-PL" dirty="0"/>
              <a:t> </a:t>
            </a:r>
            <a:r>
              <a:rPr lang="pl-PL" dirty="0" err="1"/>
              <a:t>kreatívneho</a:t>
            </a:r>
            <a:r>
              <a:rPr lang="pl-PL" dirty="0"/>
              <a:t> a </a:t>
            </a:r>
            <a:r>
              <a:rPr lang="pl-PL" dirty="0" err="1"/>
              <a:t>dielenského</a:t>
            </a:r>
            <a:r>
              <a:rPr lang="pl-PL" dirty="0"/>
              <a:t> </a:t>
            </a:r>
            <a:r>
              <a:rPr lang="pl-PL" dirty="0" err="1"/>
              <a:t>priestoru</a:t>
            </a:r>
            <a:r>
              <a:rPr lang="pl-PL" dirty="0"/>
              <a:t> s </a:t>
            </a:r>
            <a:r>
              <a:rPr lang="pl-PL" dirty="0" err="1"/>
              <a:t>využitím</a:t>
            </a:r>
            <a:r>
              <a:rPr lang="pl-PL" dirty="0"/>
              <a:t> </a:t>
            </a:r>
            <a:r>
              <a:rPr lang="pl-PL" dirty="0" err="1"/>
              <a:t>zdrojov</a:t>
            </a:r>
            <a:r>
              <a:rPr lang="pl-PL" dirty="0"/>
              <a:t> </a:t>
            </a:r>
            <a:r>
              <a:rPr lang="pl-PL" dirty="0" err="1"/>
              <a:t>kultúrneho</a:t>
            </a:r>
            <a:r>
              <a:rPr lang="pl-PL" dirty="0"/>
              <a:t> </a:t>
            </a:r>
            <a:r>
              <a:rPr lang="pl-PL" dirty="0" err="1"/>
              <a:t>dedičstva</a:t>
            </a:r>
            <a:r>
              <a:rPr lang="pl-PL" dirty="0"/>
              <a:t> </a:t>
            </a:r>
            <a:endParaRPr lang="pl-PL" dirty="0"/>
          </a:p>
        </p:txBody>
      </p:sp>
      <p:sp>
        <p:nvSpPr>
          <p:cNvPr id="6" name="Symbol zastępczy tekstu 3"/>
          <p:cNvSpPr txBox="1">
            <a:spLocks/>
          </p:cNvSpPr>
          <p:nvPr/>
        </p:nvSpPr>
        <p:spPr>
          <a:xfrm>
            <a:off x="618490" y="955756"/>
            <a:ext cx="5359400" cy="247324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Partneri</a:t>
            </a:r>
            <a:r>
              <a:rPr lang="pl-PL" dirty="0"/>
              <a:t> </a:t>
            </a:r>
            <a:r>
              <a:rPr lang="pl-PL" dirty="0" smtClean="0"/>
              <a:t>projektu</a:t>
            </a:r>
          </a:p>
          <a:p>
            <a:r>
              <a:rPr lang="pl-PL" dirty="0" err="1" smtClean="0"/>
              <a:t>Obec</a:t>
            </a:r>
            <a:r>
              <a:rPr lang="pl-PL" dirty="0" smtClean="0"/>
              <a:t> </a:t>
            </a:r>
            <a:r>
              <a:rPr lang="pl-PL" dirty="0"/>
              <a:t>Sanok - </a:t>
            </a:r>
            <a:r>
              <a:rPr lang="pl-PL" dirty="0" err="1"/>
              <a:t>vedúci</a:t>
            </a:r>
            <a:r>
              <a:rPr lang="pl-PL" dirty="0"/>
              <a:t> </a:t>
            </a:r>
            <a:r>
              <a:rPr lang="pl-PL" dirty="0" smtClean="0"/>
              <a:t>partner</a:t>
            </a:r>
          </a:p>
          <a:p>
            <a:r>
              <a:rPr lang="pl-PL" dirty="0" err="1" smtClean="0"/>
              <a:t>Obec</a:t>
            </a:r>
            <a:r>
              <a:rPr lang="pl-PL" dirty="0" smtClean="0"/>
              <a:t> </a:t>
            </a:r>
            <a:r>
              <a:rPr lang="pl-PL" dirty="0" err="1"/>
              <a:t>Sačurov</a:t>
            </a:r>
            <a:r>
              <a:rPr lang="pl-PL" dirty="0"/>
              <a:t> </a:t>
            </a:r>
            <a:r>
              <a:rPr lang="pl-PL" dirty="0" smtClean="0"/>
              <a:t>- partner</a:t>
            </a:r>
          </a:p>
          <a:p>
            <a:r>
              <a:rPr lang="pl-PL" dirty="0" smtClean="0"/>
              <a:t>Doba </a:t>
            </a:r>
            <a:r>
              <a:rPr lang="pl-PL" dirty="0" err="1"/>
              <a:t>realizácie</a:t>
            </a:r>
            <a:r>
              <a:rPr lang="pl-PL" dirty="0"/>
              <a:t>:        </a:t>
            </a:r>
            <a:r>
              <a:rPr lang="pl-PL" dirty="0" smtClean="0"/>
              <a:t>09.2025-06.2027</a:t>
            </a:r>
          </a:p>
          <a:p>
            <a:r>
              <a:rPr lang="pl-PL" dirty="0" err="1" smtClean="0"/>
              <a:t>Rozpočet</a:t>
            </a:r>
            <a:r>
              <a:rPr lang="pl-PL" dirty="0"/>
              <a:t>: </a:t>
            </a:r>
            <a:r>
              <a:rPr lang="pl-PL" dirty="0" smtClean="0"/>
              <a:t>         </a:t>
            </a:r>
            <a:r>
              <a:rPr lang="pl-PL" dirty="0" err="1" smtClean="0"/>
              <a:t>približne</a:t>
            </a:r>
            <a:r>
              <a:rPr lang="pl-PL" dirty="0" smtClean="0"/>
              <a:t> </a:t>
            </a:r>
            <a:r>
              <a:rPr lang="pl-PL" dirty="0"/>
              <a:t>1 </a:t>
            </a:r>
            <a:r>
              <a:rPr lang="pl-PL" dirty="0" err="1"/>
              <a:t>milión</a:t>
            </a:r>
            <a:r>
              <a:rPr lang="pl-PL" dirty="0"/>
              <a:t> </a:t>
            </a:r>
            <a:r>
              <a:rPr lang="pl-PL" dirty="0" smtClean="0"/>
              <a:t>EUR</a:t>
            </a:r>
          </a:p>
          <a:p>
            <a:r>
              <a:rPr lang="pl-PL" dirty="0" err="1" smtClean="0"/>
              <a:t>Spolufinancovanie</a:t>
            </a:r>
            <a:r>
              <a:rPr lang="pl-PL" dirty="0" smtClean="0"/>
              <a:t> </a:t>
            </a:r>
            <a:r>
              <a:rPr lang="pl-PL" dirty="0"/>
              <a:t>EÚ: </a:t>
            </a:r>
            <a:r>
              <a:rPr lang="pl-PL" dirty="0" smtClean="0"/>
              <a:t>       80 </a:t>
            </a:r>
            <a:r>
              <a:rPr lang="pl-PL" dirty="0"/>
              <a:t>%</a:t>
            </a:r>
            <a:endParaRPr lang="pl-PL" sz="2000" dirty="0" smtClean="0"/>
          </a:p>
          <a:p>
            <a:endParaRPr lang="pl-PL" sz="2000" dirty="0"/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014724"/>
              </p:ext>
            </p:extLst>
          </p:nvPr>
        </p:nvGraphicFramePr>
        <p:xfrm>
          <a:off x="5753100" y="838200"/>
          <a:ext cx="6103620" cy="4290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116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24128" y="943056"/>
            <a:ext cx="4389120" cy="3762294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11" name="Symbol zastępczy tekstu 3"/>
          <p:cNvSpPr txBox="1">
            <a:spLocks/>
          </p:cNvSpPr>
          <p:nvPr/>
        </p:nvSpPr>
        <p:spPr>
          <a:xfrm>
            <a:off x="559308" y="656590"/>
            <a:ext cx="10356342" cy="5915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err="1"/>
              <a:t>Najdôležitejšie</a:t>
            </a:r>
            <a:r>
              <a:rPr lang="pl-PL" b="1" dirty="0"/>
              <a:t> body </a:t>
            </a:r>
            <a:r>
              <a:rPr lang="pl-PL" b="1" dirty="0" smtClean="0"/>
              <a:t>projektu</a:t>
            </a:r>
          </a:p>
          <a:p>
            <a:endParaRPr lang="pl-PL" b="1" dirty="0"/>
          </a:p>
          <a:p>
            <a:pPr lvl="0"/>
            <a:r>
              <a:rPr lang="pl-PL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Obec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Sanok </a:t>
            </a:r>
            <a:endParaRPr lang="pl-PL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pl-PL" dirty="0" err="1"/>
              <a:t>Vytvorenie</a:t>
            </a:r>
            <a:r>
              <a:rPr lang="pl-PL" dirty="0"/>
              <a:t> </a:t>
            </a:r>
            <a:r>
              <a:rPr lang="pl-PL" dirty="0" err="1"/>
              <a:t>kultúrneho</a:t>
            </a:r>
            <a:r>
              <a:rPr lang="pl-PL" dirty="0"/>
              <a:t> a </a:t>
            </a:r>
            <a:r>
              <a:rPr lang="pl-PL" dirty="0" err="1"/>
              <a:t>dielenského</a:t>
            </a:r>
            <a:r>
              <a:rPr lang="pl-PL" dirty="0"/>
              <a:t> </a:t>
            </a:r>
            <a:r>
              <a:rPr lang="pl-PL" dirty="0" err="1"/>
              <a:t>zariadenia</a:t>
            </a:r>
            <a:r>
              <a:rPr lang="pl-PL" dirty="0"/>
              <a:t> v </a:t>
            </a:r>
            <a:r>
              <a:rPr lang="pl-PL" dirty="0" err="1"/>
              <a:t>podobe</a:t>
            </a:r>
            <a:r>
              <a:rPr lang="pl-PL" dirty="0"/>
              <a:t> </a:t>
            </a:r>
            <a:r>
              <a:rPr lang="pl-PL" dirty="0" err="1"/>
              <a:t>etnodielne</a:t>
            </a:r>
            <a:r>
              <a:rPr lang="pl-PL" dirty="0"/>
              <a:t> v </a:t>
            </a:r>
            <a:r>
              <a:rPr lang="pl-PL" dirty="0" err="1"/>
              <a:t>obci</a:t>
            </a:r>
            <a:r>
              <a:rPr lang="pl-PL" dirty="0"/>
              <a:t> Pisarowce (</a:t>
            </a:r>
            <a:r>
              <a:rPr lang="pl-PL" dirty="0" err="1"/>
              <a:t>výstavná</a:t>
            </a:r>
            <a:r>
              <a:rPr lang="pl-PL" dirty="0"/>
              <a:t> a </a:t>
            </a:r>
            <a:r>
              <a:rPr lang="pl-PL" dirty="0" err="1"/>
              <a:t>dielenská</a:t>
            </a:r>
            <a:r>
              <a:rPr lang="pl-PL" dirty="0"/>
              <a:t> </a:t>
            </a:r>
            <a:r>
              <a:rPr lang="pl-PL" dirty="0" err="1"/>
              <a:t>časť</a:t>
            </a:r>
            <a:r>
              <a:rPr lang="pl-PL" dirty="0"/>
              <a:t> s </a:t>
            </a:r>
            <a:r>
              <a:rPr lang="pl-PL" dirty="0" err="1"/>
              <a:t>moderným</a:t>
            </a:r>
            <a:r>
              <a:rPr lang="pl-PL" dirty="0"/>
              <a:t> </a:t>
            </a:r>
            <a:r>
              <a:rPr lang="pl-PL" dirty="0" err="1"/>
              <a:t>vybavením</a:t>
            </a:r>
            <a:r>
              <a:rPr lang="pl-PL" dirty="0"/>
              <a:t>) a </a:t>
            </a:r>
            <a:r>
              <a:rPr lang="pl-PL" dirty="0" err="1"/>
              <a:t>výstavba</a:t>
            </a:r>
            <a:r>
              <a:rPr lang="pl-PL" dirty="0"/>
              <a:t> </a:t>
            </a:r>
            <a:r>
              <a:rPr lang="pl-PL" dirty="0" err="1"/>
              <a:t>zastrešeného</a:t>
            </a:r>
            <a:r>
              <a:rPr lang="pl-PL" dirty="0"/>
              <a:t> </a:t>
            </a:r>
            <a:r>
              <a:rPr lang="pl-PL" dirty="0" err="1"/>
              <a:t>pódia</a:t>
            </a:r>
            <a:r>
              <a:rPr lang="pl-PL" dirty="0"/>
              <a:t> na </a:t>
            </a:r>
            <a:r>
              <a:rPr lang="pl-PL" dirty="0" err="1"/>
              <a:t>kultúrne</a:t>
            </a:r>
            <a:r>
              <a:rPr lang="pl-PL" dirty="0"/>
              <a:t> a </a:t>
            </a:r>
            <a:r>
              <a:rPr lang="pl-PL" dirty="0" err="1"/>
              <a:t>zábavné</a:t>
            </a:r>
            <a:r>
              <a:rPr lang="pl-PL" dirty="0"/>
              <a:t> </a:t>
            </a:r>
            <a:r>
              <a:rPr lang="pl-PL" dirty="0" err="1"/>
              <a:t>podujatia</a:t>
            </a:r>
            <a:r>
              <a:rPr lang="pl-PL" dirty="0"/>
              <a:t> v </a:t>
            </a:r>
            <a:r>
              <a:rPr lang="pl-PL" dirty="0" err="1"/>
              <a:t>obci</a:t>
            </a:r>
            <a:r>
              <a:rPr lang="pl-PL" dirty="0"/>
              <a:t> Pakoszówka (</a:t>
            </a:r>
            <a:r>
              <a:rPr lang="pl-PL" dirty="0" err="1"/>
              <a:t>jednopodlažný</a:t>
            </a:r>
            <a:r>
              <a:rPr lang="pl-PL" dirty="0"/>
              <a:t> </a:t>
            </a:r>
            <a:r>
              <a:rPr lang="pl-PL" dirty="0" err="1"/>
              <a:t>objekt</a:t>
            </a:r>
            <a:r>
              <a:rPr lang="pl-PL" dirty="0"/>
              <a:t> </a:t>
            </a:r>
            <a:r>
              <a:rPr lang="pl-PL" dirty="0" err="1"/>
              <a:t>zastrešený</a:t>
            </a:r>
            <a:r>
              <a:rPr lang="pl-PL" dirty="0"/>
              <a:t> </a:t>
            </a:r>
            <a:r>
              <a:rPr lang="pl-PL" dirty="0" err="1"/>
              <a:t>šikmou</a:t>
            </a:r>
            <a:r>
              <a:rPr lang="pl-PL" dirty="0"/>
              <a:t> </a:t>
            </a:r>
            <a:r>
              <a:rPr lang="pl-PL" dirty="0" err="1"/>
              <a:t>strechou</a:t>
            </a:r>
            <a:r>
              <a:rPr lang="pl-PL" dirty="0"/>
              <a:t> z </a:t>
            </a:r>
            <a:r>
              <a:rPr lang="pl-PL" dirty="0" err="1"/>
              <a:t>drevostavby</a:t>
            </a:r>
            <a:r>
              <a:rPr lang="pl-PL" dirty="0"/>
              <a:t> </a:t>
            </a:r>
            <a:r>
              <a:rPr lang="pl-PL" dirty="0" err="1"/>
              <a:t>so</a:t>
            </a:r>
            <a:r>
              <a:rPr lang="pl-PL" dirty="0"/>
              <a:t> </a:t>
            </a:r>
            <a:r>
              <a:rPr lang="pl-PL" dirty="0" err="1"/>
              <a:t>samostatnou</a:t>
            </a:r>
            <a:r>
              <a:rPr lang="pl-PL" dirty="0"/>
              <a:t> </a:t>
            </a:r>
            <a:r>
              <a:rPr lang="pl-PL" dirty="0" err="1"/>
              <a:t>skladovou</a:t>
            </a:r>
            <a:r>
              <a:rPr lang="pl-PL" dirty="0"/>
              <a:t> </a:t>
            </a:r>
            <a:r>
              <a:rPr lang="pl-PL" dirty="0" err="1"/>
              <a:t>časťou</a:t>
            </a:r>
            <a:r>
              <a:rPr lang="pl-PL" dirty="0" smtClean="0"/>
              <a:t>);</a:t>
            </a:r>
          </a:p>
          <a:p>
            <a:pPr lvl="0"/>
            <a:r>
              <a:rPr lang="pl-PL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Obec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Sačurov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400050" lvl="0" indent="-400050">
              <a:buFont typeface="Wingdings" panose="05000000000000000000" pitchFamily="2" charset="2"/>
              <a:buChar char="v"/>
            </a:pPr>
            <a:r>
              <a:rPr lang="pl-PL" dirty="0" err="1"/>
              <a:t>Zriadenie</a:t>
            </a:r>
            <a:r>
              <a:rPr lang="pl-PL" dirty="0"/>
              <a:t> </a:t>
            </a:r>
            <a:r>
              <a:rPr lang="pl-PL" dirty="0" err="1"/>
              <a:t>Kultúrneho</a:t>
            </a:r>
            <a:r>
              <a:rPr lang="pl-PL" dirty="0"/>
              <a:t> a </a:t>
            </a:r>
            <a:r>
              <a:rPr lang="pl-PL" dirty="0" err="1"/>
              <a:t>tradičného</a:t>
            </a:r>
            <a:r>
              <a:rPr lang="pl-PL" dirty="0"/>
              <a:t> centra v </a:t>
            </a:r>
            <a:r>
              <a:rPr lang="pl-PL" dirty="0" err="1"/>
              <a:t>obci</a:t>
            </a:r>
            <a:r>
              <a:rPr lang="pl-PL" dirty="0"/>
              <a:t> </a:t>
            </a:r>
            <a:r>
              <a:rPr lang="pl-PL" dirty="0" err="1"/>
              <a:t>Sačurov</a:t>
            </a:r>
            <a:r>
              <a:rPr lang="pl-PL" dirty="0"/>
              <a:t> </a:t>
            </a:r>
            <a:r>
              <a:rPr lang="pl-PL" dirty="0" err="1"/>
              <a:t>prostredníctvom</a:t>
            </a:r>
            <a:r>
              <a:rPr lang="pl-PL" dirty="0"/>
              <a:t> </a:t>
            </a:r>
            <a:r>
              <a:rPr lang="pl-PL" dirty="0" err="1"/>
              <a:t>modernizácie</a:t>
            </a:r>
            <a:r>
              <a:rPr lang="pl-PL" dirty="0"/>
              <a:t> </a:t>
            </a:r>
            <a:r>
              <a:rPr lang="pl-PL" dirty="0" err="1"/>
              <a:t>existujúcej</a:t>
            </a:r>
            <a:r>
              <a:rPr lang="pl-PL" dirty="0"/>
              <a:t> </a:t>
            </a:r>
            <a:r>
              <a:rPr lang="pl-PL" dirty="0" err="1"/>
              <a:t>budovy</a:t>
            </a:r>
            <a:r>
              <a:rPr lang="pl-PL" dirty="0"/>
              <a:t> </a:t>
            </a:r>
            <a:r>
              <a:rPr lang="pl-PL" dirty="0" err="1"/>
              <a:t>obecného</a:t>
            </a:r>
            <a:r>
              <a:rPr lang="pl-PL" dirty="0"/>
              <a:t> </a:t>
            </a:r>
            <a:r>
              <a:rPr lang="pl-PL" dirty="0" err="1"/>
              <a:t>úradu</a:t>
            </a:r>
            <a:r>
              <a:rPr lang="pl-PL" dirty="0"/>
              <a:t>, </a:t>
            </a:r>
            <a:r>
              <a:rPr lang="pl-PL" dirty="0" err="1"/>
              <a:t>zastrešenia</a:t>
            </a:r>
            <a:r>
              <a:rPr lang="pl-PL" dirty="0"/>
              <a:t> </a:t>
            </a:r>
            <a:r>
              <a:rPr lang="pl-PL" dirty="0" err="1"/>
              <a:t>amfiteátra</a:t>
            </a:r>
            <a:r>
              <a:rPr lang="pl-PL" dirty="0"/>
              <a:t> a </a:t>
            </a:r>
            <a:r>
              <a:rPr lang="pl-PL" dirty="0" err="1"/>
              <a:t>nákupu</a:t>
            </a:r>
            <a:r>
              <a:rPr lang="pl-PL" dirty="0"/>
              <a:t> </a:t>
            </a:r>
            <a:r>
              <a:rPr lang="pl-PL" dirty="0" err="1"/>
              <a:t>vybavenia</a:t>
            </a:r>
            <a:r>
              <a:rPr lang="pl-PL" dirty="0"/>
              <a:t> (</a:t>
            </a:r>
            <a:r>
              <a:rPr lang="pl-PL" dirty="0" err="1"/>
              <a:t>vrátane</a:t>
            </a:r>
            <a:r>
              <a:rPr lang="pl-PL" dirty="0"/>
              <a:t>: </a:t>
            </a:r>
            <a:r>
              <a:rPr lang="pl-PL" dirty="0" err="1"/>
              <a:t>nákupu</a:t>
            </a:r>
            <a:r>
              <a:rPr lang="pl-PL" dirty="0"/>
              <a:t> </a:t>
            </a:r>
            <a:r>
              <a:rPr lang="pl-PL" dirty="0" err="1"/>
              <a:t>elektronického</a:t>
            </a:r>
            <a:r>
              <a:rPr lang="pl-PL" dirty="0"/>
              <a:t> </a:t>
            </a:r>
            <a:r>
              <a:rPr lang="pl-PL" dirty="0" err="1"/>
              <a:t>zariadenia</a:t>
            </a:r>
            <a:r>
              <a:rPr lang="pl-PL" dirty="0"/>
              <a:t>, </a:t>
            </a:r>
            <a:r>
              <a:rPr lang="pl-PL" dirty="0" err="1"/>
              <a:t>vitrín</a:t>
            </a:r>
            <a:r>
              <a:rPr lang="pl-PL" dirty="0"/>
              <a:t> a </a:t>
            </a:r>
            <a:r>
              <a:rPr lang="pl-PL" dirty="0" err="1"/>
              <a:t>nábytku</a:t>
            </a:r>
            <a:r>
              <a:rPr lang="pl-PL" dirty="0"/>
              <a:t>, </a:t>
            </a:r>
            <a:r>
              <a:rPr lang="pl-PL" dirty="0" err="1"/>
              <a:t>hudobných</a:t>
            </a:r>
            <a:r>
              <a:rPr lang="pl-PL" dirty="0"/>
              <a:t> </a:t>
            </a:r>
            <a:r>
              <a:rPr lang="pl-PL" dirty="0" err="1"/>
              <a:t>nástrojov</a:t>
            </a:r>
            <a:r>
              <a:rPr lang="pl-PL" dirty="0"/>
              <a:t> a </a:t>
            </a:r>
            <a:r>
              <a:rPr lang="pl-PL" dirty="0" err="1"/>
              <a:t>ľudových</a:t>
            </a:r>
            <a:r>
              <a:rPr lang="pl-PL" dirty="0"/>
              <a:t> </a:t>
            </a:r>
            <a:r>
              <a:rPr lang="pl-PL" dirty="0" err="1"/>
              <a:t>krojov</a:t>
            </a:r>
            <a:r>
              <a:rPr lang="pl-PL" dirty="0" smtClean="0"/>
              <a:t>);</a:t>
            </a:r>
          </a:p>
          <a:p>
            <a:pPr lvl="0"/>
            <a:r>
              <a:rPr lang="pl-PL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Obaja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partneri</a:t>
            </a:r>
            <a:endParaRPr lang="pl-PL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pl-PL" dirty="0" err="1"/>
              <a:t>Organizácia</a:t>
            </a:r>
            <a:r>
              <a:rPr lang="pl-PL" dirty="0"/>
              <a:t> </a:t>
            </a:r>
            <a:r>
              <a:rPr lang="pl-PL" dirty="0" err="1"/>
              <a:t>spoločných</a:t>
            </a:r>
            <a:r>
              <a:rPr lang="pl-PL" dirty="0"/>
              <a:t> </a:t>
            </a:r>
            <a:r>
              <a:rPr lang="pl-PL" dirty="0" err="1"/>
              <a:t>podujatí</a:t>
            </a:r>
            <a:r>
              <a:rPr lang="pl-PL" dirty="0"/>
              <a:t> </a:t>
            </a:r>
            <a:r>
              <a:rPr lang="pl-PL" dirty="0" err="1"/>
              <a:t>umožňujúcich</a:t>
            </a:r>
            <a:r>
              <a:rPr lang="pl-PL" dirty="0"/>
              <a:t> </a:t>
            </a:r>
            <a:r>
              <a:rPr lang="pl-PL" dirty="0" err="1"/>
              <a:t>propagáciu</a:t>
            </a:r>
            <a:r>
              <a:rPr lang="pl-PL" dirty="0"/>
              <a:t> </a:t>
            </a:r>
            <a:r>
              <a:rPr lang="pl-PL" dirty="0" err="1"/>
              <a:t>turistickej</a:t>
            </a:r>
            <a:r>
              <a:rPr lang="pl-PL" dirty="0"/>
              <a:t> </a:t>
            </a:r>
            <a:r>
              <a:rPr lang="pl-PL" dirty="0" err="1"/>
              <a:t>ponuky</a:t>
            </a:r>
            <a:r>
              <a:rPr lang="pl-PL" dirty="0"/>
              <a:t> </a:t>
            </a:r>
            <a:r>
              <a:rPr lang="pl-PL" dirty="0" err="1"/>
              <a:t>založenej</a:t>
            </a:r>
            <a:r>
              <a:rPr lang="pl-PL" dirty="0"/>
              <a:t> na </a:t>
            </a:r>
            <a:r>
              <a:rPr lang="pl-PL" dirty="0" err="1"/>
              <a:t>kultúrnom</a:t>
            </a:r>
            <a:r>
              <a:rPr lang="pl-PL" dirty="0"/>
              <a:t> </a:t>
            </a:r>
            <a:r>
              <a:rPr lang="pl-PL" dirty="0" err="1"/>
              <a:t>dedičstve</a:t>
            </a:r>
            <a:r>
              <a:rPr lang="pl-PL" dirty="0"/>
              <a:t> </a:t>
            </a:r>
            <a:r>
              <a:rPr lang="pl-PL" dirty="0" err="1"/>
              <a:t>regiónu</a:t>
            </a:r>
            <a:r>
              <a:rPr lang="pl-PL" dirty="0"/>
              <a:t>, </a:t>
            </a:r>
            <a:r>
              <a:rPr lang="pl-PL" dirty="0" err="1"/>
              <a:t>vrátane</a:t>
            </a:r>
            <a:r>
              <a:rPr lang="pl-PL" dirty="0"/>
              <a:t>: </a:t>
            </a:r>
            <a:r>
              <a:rPr lang="pl-PL" dirty="0" err="1"/>
              <a:t>umelecko-remeselných</a:t>
            </a:r>
            <a:r>
              <a:rPr lang="pl-PL" dirty="0"/>
              <a:t> </a:t>
            </a:r>
            <a:r>
              <a:rPr lang="pl-PL" dirty="0" err="1"/>
              <a:t>dielní</a:t>
            </a:r>
            <a:r>
              <a:rPr lang="pl-PL" dirty="0"/>
              <a:t> a </a:t>
            </a:r>
            <a:r>
              <a:rPr lang="pl-PL" dirty="0" err="1"/>
              <a:t>festivalov</a:t>
            </a:r>
            <a:r>
              <a:rPr lang="pl-PL" dirty="0"/>
              <a:t> za </a:t>
            </a:r>
            <a:r>
              <a:rPr lang="pl-PL" dirty="0" err="1"/>
              <a:t>účasti</a:t>
            </a:r>
            <a:r>
              <a:rPr lang="pl-PL" dirty="0"/>
              <a:t> </a:t>
            </a:r>
            <a:r>
              <a:rPr lang="pl-PL" dirty="0" err="1"/>
              <a:t>umeleckých</a:t>
            </a:r>
            <a:r>
              <a:rPr lang="pl-PL" dirty="0"/>
              <a:t> </a:t>
            </a:r>
            <a:r>
              <a:rPr lang="pl-PL" dirty="0" err="1"/>
              <a:t>skupín</a:t>
            </a:r>
            <a:r>
              <a:rPr lang="pl-PL" dirty="0"/>
              <a:t> z </a:t>
            </a:r>
            <a:r>
              <a:rPr lang="pl-PL" dirty="0" err="1"/>
              <a:t>Poľska</a:t>
            </a:r>
            <a:r>
              <a:rPr lang="pl-PL" dirty="0"/>
              <a:t> a </a:t>
            </a:r>
            <a:r>
              <a:rPr lang="pl-PL" dirty="0" err="1"/>
              <a:t>Slovenska</a:t>
            </a:r>
            <a:r>
              <a:rPr lang="pl-PL" dirty="0"/>
              <a:t>, </a:t>
            </a:r>
            <a:r>
              <a:rPr lang="pl-PL" dirty="0" err="1"/>
              <a:t>prezentácie</a:t>
            </a:r>
            <a:r>
              <a:rPr lang="pl-PL" dirty="0"/>
              <a:t> </a:t>
            </a:r>
            <a:r>
              <a:rPr lang="pl-PL" dirty="0" err="1"/>
              <a:t>krojov</a:t>
            </a:r>
            <a:r>
              <a:rPr lang="pl-PL" dirty="0"/>
              <a:t> a </a:t>
            </a:r>
            <a:r>
              <a:rPr lang="pl-PL" dirty="0" err="1"/>
              <a:t>umelecko-remeselných</a:t>
            </a:r>
            <a:r>
              <a:rPr lang="pl-PL" dirty="0"/>
              <a:t> </a:t>
            </a:r>
            <a:r>
              <a:rPr lang="pl-PL" dirty="0" err="1"/>
              <a:t>výrobkov</a:t>
            </a:r>
            <a:r>
              <a:rPr lang="pl-PL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pl-PL" dirty="0" err="1" smtClean="0"/>
              <a:t>Propagačné</a:t>
            </a:r>
            <a:r>
              <a:rPr lang="pl-PL" dirty="0" smtClean="0"/>
              <a:t> </a:t>
            </a:r>
            <a:r>
              <a:rPr lang="pl-PL" dirty="0" err="1"/>
              <a:t>aktivity</a:t>
            </a:r>
            <a:r>
              <a:rPr lang="pl-PL" dirty="0"/>
              <a:t> </a:t>
            </a:r>
            <a:r>
              <a:rPr lang="pl-PL" dirty="0" err="1"/>
              <a:t>týkajúce</a:t>
            </a:r>
            <a:r>
              <a:rPr lang="pl-PL" dirty="0"/>
              <a:t> </a:t>
            </a:r>
            <a:r>
              <a:rPr lang="pl-PL" dirty="0" err="1"/>
              <a:t>sa</a:t>
            </a:r>
            <a:r>
              <a:rPr lang="pl-PL" dirty="0"/>
              <a:t> </a:t>
            </a:r>
            <a:r>
              <a:rPr lang="pl-PL" dirty="0" err="1"/>
              <a:t>spoločného</a:t>
            </a:r>
            <a:r>
              <a:rPr lang="pl-PL" dirty="0"/>
              <a:t> </a:t>
            </a:r>
            <a:r>
              <a:rPr lang="pl-PL" dirty="0" err="1"/>
              <a:t>kultúrneho</a:t>
            </a:r>
            <a:r>
              <a:rPr lang="pl-PL" dirty="0"/>
              <a:t> </a:t>
            </a:r>
            <a:r>
              <a:rPr lang="pl-PL" dirty="0" err="1"/>
              <a:t>dedičstva</a:t>
            </a:r>
            <a:r>
              <a:rPr lang="pl-PL" dirty="0"/>
              <a:t> </a:t>
            </a:r>
            <a:r>
              <a:rPr lang="pl-PL" dirty="0" err="1"/>
              <a:t>pohraničia</a:t>
            </a:r>
            <a:r>
              <a:rPr lang="pl-PL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98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1158741"/>
            <a:ext cx="5316875" cy="4540517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 err="1"/>
              <a:t>Infraštruktúrne</a:t>
            </a:r>
            <a:r>
              <a:rPr lang="pl-PL" dirty="0"/>
              <a:t> </a:t>
            </a:r>
            <a:r>
              <a:rPr lang="pl-PL" dirty="0" err="1"/>
              <a:t>účinky</a:t>
            </a:r>
            <a:r>
              <a:rPr lang="pl-PL" dirty="0"/>
              <a:t> projektu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75070" y="4448556"/>
            <a:ext cx="5726430" cy="2203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Kultúrne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dielenské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zariadenie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v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podobe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etnodielne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v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Pisarovciach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(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výstavná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dielenská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časť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moderným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vybavením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</a:t>
            </a:r>
            <a:endParaRPr lang="pl-PL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871" y="1824037"/>
            <a:ext cx="2651454" cy="274796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801" y="1820703"/>
            <a:ext cx="2665659" cy="272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8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 err="1"/>
              <a:t>Infraštruktúrne</a:t>
            </a:r>
            <a:r>
              <a:rPr lang="pl-PL" dirty="0"/>
              <a:t> </a:t>
            </a:r>
            <a:r>
              <a:rPr lang="pl-PL" dirty="0" err="1"/>
              <a:t>účinky</a:t>
            </a:r>
            <a:r>
              <a:rPr lang="pl-PL" dirty="0"/>
              <a:t> projektu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17920" y="1588770"/>
            <a:ext cx="5817870" cy="176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Zastrešené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javisko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na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kultúrne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zábavné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podujatia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v </a:t>
            </a:r>
            <a:r>
              <a:rPr lang="pl-PL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Pakoszówce 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jednopodlažná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budova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drevenou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sedlovou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strechou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samostatným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skladom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).</a:t>
            </a:r>
            <a:endParaRPr lang="pl-PL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16" y="661511"/>
            <a:ext cx="4711882" cy="236743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996690"/>
            <a:ext cx="5226192" cy="235839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060" y="3989070"/>
            <a:ext cx="5196840" cy="23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4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 err="1"/>
              <a:t>Infraštruktúrne</a:t>
            </a:r>
            <a:r>
              <a:rPr lang="pl-PL" dirty="0"/>
              <a:t> </a:t>
            </a:r>
            <a:r>
              <a:rPr lang="pl-PL" dirty="0" err="1"/>
              <a:t>účinky</a:t>
            </a:r>
            <a:r>
              <a:rPr lang="pl-PL" dirty="0"/>
              <a:t> projektu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63640" y="4800600"/>
            <a:ext cx="5634990" cy="1851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Kultúrne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tradičné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centrum v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Sačurove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(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zmodernizovaná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vybavená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budova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bývalého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obecného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úradu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zastrešený</a:t>
            </a:r>
            <a:r>
              <a:rPr lang="pl-PL" b="1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a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zrekonštruovaný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objekt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amfiteátra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</a:t>
            </a:r>
            <a:endParaRPr lang="pl-PL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26" y="4079233"/>
            <a:ext cx="4791734" cy="241300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39" y="1442040"/>
            <a:ext cx="2285983" cy="330141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" y="1446847"/>
            <a:ext cx="802957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61253" y="347980"/>
            <a:ext cx="10600167" cy="6304280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endParaRPr lang="pl-PL" sz="1000" b="1" dirty="0" smtClean="0"/>
          </a:p>
          <a:p>
            <a:r>
              <a:rPr lang="pl-PL" sz="2000" b="1" dirty="0" err="1"/>
              <a:t>Termín</a:t>
            </a:r>
            <a:r>
              <a:rPr lang="pl-PL" sz="2000" b="1" dirty="0"/>
              <a:t> na </a:t>
            </a:r>
            <a:r>
              <a:rPr lang="pl-PL" sz="2000" b="1" dirty="0" err="1"/>
              <a:t>predkladanie</a:t>
            </a:r>
            <a:r>
              <a:rPr lang="pl-PL" sz="2000" b="1" dirty="0"/>
              <a:t> </a:t>
            </a:r>
            <a:r>
              <a:rPr lang="pl-PL" sz="2000" b="1" dirty="0" err="1" smtClean="0"/>
              <a:t>pripomienok</a:t>
            </a:r>
            <a:r>
              <a:rPr lang="pl-PL" sz="2000" b="1" dirty="0" smtClean="0"/>
              <a:t>/</a:t>
            </a:r>
            <a:r>
              <a:rPr lang="pl-PL" sz="2000" b="1" dirty="0" err="1" smtClean="0"/>
              <a:t>otázok</a:t>
            </a:r>
            <a:r>
              <a:rPr lang="pl-PL" sz="2000" b="1" dirty="0" smtClean="0"/>
              <a:t>/</a:t>
            </a:r>
            <a:r>
              <a:rPr lang="pl-PL" sz="2000" b="1" dirty="0" err="1" smtClean="0"/>
              <a:t>návrhov</a:t>
            </a:r>
            <a:r>
              <a:rPr lang="pl-PL" sz="2000" b="1" dirty="0" smtClean="0"/>
              <a:t>:</a:t>
            </a:r>
          </a:p>
          <a:p>
            <a:r>
              <a:rPr lang="pl-PL" sz="2000" dirty="0" err="1"/>
              <a:t>Informácie</a:t>
            </a:r>
            <a:r>
              <a:rPr lang="pl-PL" sz="2000" dirty="0"/>
              <a:t> a </a:t>
            </a:r>
            <a:r>
              <a:rPr lang="pl-PL" sz="2000" dirty="0" err="1"/>
              <a:t>spätnú</a:t>
            </a:r>
            <a:r>
              <a:rPr lang="pl-PL" sz="2000" dirty="0"/>
              <a:t> </a:t>
            </a:r>
            <a:r>
              <a:rPr lang="pl-PL" sz="2000" dirty="0" err="1"/>
              <a:t>väzbu</a:t>
            </a:r>
            <a:r>
              <a:rPr lang="pl-PL" sz="2000" dirty="0"/>
              <a:t> k projektu </a:t>
            </a:r>
            <a:r>
              <a:rPr lang="pl-PL" sz="2000" dirty="0" err="1"/>
              <a:t>môžete</a:t>
            </a:r>
            <a:r>
              <a:rPr lang="pl-PL" sz="2000" dirty="0"/>
              <a:t> </a:t>
            </a:r>
            <a:r>
              <a:rPr lang="pl-PL" sz="2000" dirty="0" err="1"/>
              <a:t>podať</a:t>
            </a:r>
            <a:r>
              <a:rPr lang="pl-PL" sz="2000" dirty="0"/>
              <a:t> do 31.12.2024 </a:t>
            </a:r>
            <a:r>
              <a:rPr lang="pl-PL" sz="2000" dirty="0" err="1"/>
              <a:t>prostredníctvom</a:t>
            </a:r>
            <a:r>
              <a:rPr lang="pl-PL" sz="2000" dirty="0"/>
              <a:t> </a:t>
            </a:r>
            <a:r>
              <a:rPr lang="pl-PL" sz="2000" dirty="0" err="1"/>
              <a:t>priloženého</a:t>
            </a:r>
            <a:r>
              <a:rPr lang="pl-PL" sz="2000" dirty="0"/>
              <a:t> </a:t>
            </a:r>
            <a:r>
              <a:rPr lang="pl-PL" sz="2000" dirty="0" err="1"/>
              <a:t>dotazníka</a:t>
            </a:r>
            <a:r>
              <a:rPr lang="pl-PL" sz="2000" dirty="0"/>
              <a:t>, </a:t>
            </a:r>
            <a:r>
              <a:rPr lang="pl-PL" sz="2000" dirty="0" err="1"/>
              <a:t>telefonicky</a:t>
            </a:r>
            <a:r>
              <a:rPr lang="pl-PL" sz="2000" dirty="0"/>
              <a:t> </a:t>
            </a:r>
            <a:r>
              <a:rPr lang="pl-PL" sz="2000" dirty="0" err="1"/>
              <a:t>alebo</a:t>
            </a:r>
            <a:r>
              <a:rPr lang="pl-PL" sz="2000" dirty="0"/>
              <a:t> osobne. </a:t>
            </a:r>
            <a:endParaRPr lang="pl-PL" sz="2000" dirty="0" smtClean="0"/>
          </a:p>
          <a:p>
            <a:endParaRPr lang="pl-PL" sz="2000" b="1" dirty="0" smtClean="0"/>
          </a:p>
          <a:p>
            <a:r>
              <a:rPr lang="pl-PL" sz="2000" b="1" dirty="0" err="1"/>
              <a:t>Kontaktné</a:t>
            </a:r>
            <a:r>
              <a:rPr lang="pl-PL" sz="2000" b="1" dirty="0"/>
              <a:t> </a:t>
            </a:r>
            <a:r>
              <a:rPr lang="pl-PL" sz="2000" b="1" dirty="0" err="1"/>
              <a:t>údaje</a:t>
            </a:r>
            <a:r>
              <a:rPr lang="pl-PL" sz="2000" b="1" dirty="0"/>
              <a:t> </a:t>
            </a:r>
            <a:r>
              <a:rPr lang="pl-PL" sz="2000" b="1" dirty="0" err="1"/>
              <a:t>osôb</a:t>
            </a:r>
            <a:r>
              <a:rPr lang="pl-PL" sz="2000" b="1" dirty="0"/>
              <a:t>, </a:t>
            </a:r>
            <a:r>
              <a:rPr lang="pl-PL" sz="2000" b="1" dirty="0" err="1"/>
              <a:t>ktoré</a:t>
            </a:r>
            <a:r>
              <a:rPr lang="pl-PL" sz="2000" b="1" dirty="0"/>
              <a:t> </a:t>
            </a:r>
            <a:r>
              <a:rPr lang="pl-PL" sz="2000" b="1" dirty="0" err="1"/>
              <a:t>prijímajú</a:t>
            </a:r>
            <a:r>
              <a:rPr lang="pl-PL" sz="2000" b="1" dirty="0"/>
              <a:t> </a:t>
            </a:r>
            <a:r>
              <a:rPr lang="pl-PL" sz="2000" b="1" dirty="0" err="1"/>
              <a:t>žiadosti</a:t>
            </a:r>
            <a:r>
              <a:rPr lang="pl-PL" sz="2000" b="1" dirty="0"/>
              <a:t>: </a:t>
            </a:r>
            <a:endParaRPr lang="pl-PL" sz="2000" b="1" dirty="0" smtClean="0"/>
          </a:p>
          <a:p>
            <a:r>
              <a:rPr lang="pl-PL" sz="2000" dirty="0" err="1"/>
              <a:t>Koordinátor</a:t>
            </a:r>
            <a:r>
              <a:rPr lang="pl-PL" sz="2000" dirty="0"/>
              <a:t> </a:t>
            </a:r>
            <a:r>
              <a:rPr lang="pl-PL" sz="2000" dirty="0" err="1"/>
              <a:t>účasti</a:t>
            </a:r>
            <a:r>
              <a:rPr lang="pl-PL" sz="2000" dirty="0"/>
              <a:t> v </a:t>
            </a:r>
            <a:r>
              <a:rPr lang="pl-PL" sz="2000" dirty="0" err="1"/>
              <a:t>poľskom</a:t>
            </a:r>
            <a:r>
              <a:rPr lang="pl-PL" sz="2000" dirty="0"/>
              <a:t> </a:t>
            </a:r>
            <a:r>
              <a:rPr lang="pl-PL" sz="2000" dirty="0" err="1"/>
              <a:t>jazyku</a:t>
            </a:r>
            <a:r>
              <a:rPr lang="pl-PL" sz="2000" dirty="0"/>
              <a:t>: Konrad Białas, </a:t>
            </a:r>
            <a:r>
              <a:rPr lang="pl-PL" sz="2000" dirty="0" err="1"/>
              <a:t>Obecný</a:t>
            </a:r>
            <a:r>
              <a:rPr lang="pl-PL" sz="2000" dirty="0"/>
              <a:t> </a:t>
            </a:r>
            <a:r>
              <a:rPr lang="pl-PL" sz="2000" dirty="0" err="1"/>
              <a:t>úrad</a:t>
            </a:r>
            <a:r>
              <a:rPr lang="pl-PL" sz="2000" dirty="0"/>
              <a:t> Sanok, tel. 013 46 56 580; e-mail: </a:t>
            </a:r>
            <a:r>
              <a:rPr lang="pl-PL" sz="2000" dirty="0" smtClean="0"/>
              <a:t>kbialas@gminasanok.pl;</a:t>
            </a:r>
          </a:p>
          <a:p>
            <a:r>
              <a:rPr lang="pl-PL" sz="2000" dirty="0" err="1" smtClean="0"/>
              <a:t>Koordinátor</a:t>
            </a:r>
            <a:r>
              <a:rPr lang="pl-PL" sz="2000" dirty="0" smtClean="0"/>
              <a:t> </a:t>
            </a:r>
            <a:r>
              <a:rPr lang="pl-PL" sz="2000" dirty="0" err="1"/>
              <a:t>účasti</a:t>
            </a:r>
            <a:r>
              <a:rPr lang="pl-PL" sz="2000" dirty="0"/>
              <a:t> v </a:t>
            </a:r>
            <a:r>
              <a:rPr lang="pl-PL" sz="2000" dirty="0" err="1"/>
              <a:t>slovenčine</a:t>
            </a:r>
            <a:r>
              <a:rPr lang="pl-PL" sz="2000" dirty="0"/>
              <a:t>: Mgr: Katarína </a:t>
            </a:r>
            <a:r>
              <a:rPr lang="pl-PL" sz="2000" dirty="0" err="1"/>
              <a:t>Hrobakowa-Slobodova</a:t>
            </a:r>
            <a:r>
              <a:rPr lang="pl-PL" sz="2000" dirty="0"/>
              <a:t>, </a:t>
            </a:r>
            <a:r>
              <a:rPr lang="pl-PL" sz="2000" dirty="0" err="1"/>
              <a:t>Obec</a:t>
            </a:r>
            <a:r>
              <a:rPr lang="pl-PL" sz="2000" dirty="0"/>
              <a:t> </a:t>
            </a:r>
            <a:r>
              <a:rPr lang="pl-PL" sz="2000" dirty="0" err="1"/>
              <a:t>Sačurov</a:t>
            </a:r>
            <a:r>
              <a:rPr lang="pl-PL" sz="2000" dirty="0"/>
              <a:t>, tel. 00421 0904 492 107; e-mail: katarina.hrobakova.slobodova@gmail.com</a:t>
            </a:r>
            <a:endParaRPr lang="pl-PL" sz="2000" b="1" dirty="0" smtClean="0"/>
          </a:p>
          <a:p>
            <a:endParaRPr lang="pl-PL" sz="2000" b="1" dirty="0" smtClean="0"/>
          </a:p>
          <a:p>
            <a:r>
              <a:rPr lang="pl-PL" sz="2000" b="1" dirty="0" smtClean="0"/>
              <a:t>V </a:t>
            </a:r>
            <a:r>
              <a:rPr lang="pl-PL" sz="2000" b="1" dirty="0" err="1"/>
              <a:t>rámci</a:t>
            </a:r>
            <a:r>
              <a:rPr lang="pl-PL" sz="2000" b="1" dirty="0"/>
              <a:t> </a:t>
            </a:r>
            <a:r>
              <a:rPr lang="pl-PL" sz="2000" b="1" dirty="0" err="1"/>
              <a:t>verejnej</a:t>
            </a:r>
            <a:r>
              <a:rPr lang="pl-PL" sz="2000" b="1" dirty="0"/>
              <a:t> </a:t>
            </a:r>
            <a:r>
              <a:rPr lang="pl-PL" sz="2000" b="1" dirty="0" err="1"/>
              <a:t>konzultácie</a:t>
            </a:r>
            <a:r>
              <a:rPr lang="pl-PL" sz="2000" b="1" dirty="0"/>
              <a:t> boli </a:t>
            </a:r>
            <a:r>
              <a:rPr lang="pl-PL" sz="2000" b="1" dirty="0" err="1"/>
              <a:t>zriadené</a:t>
            </a:r>
            <a:r>
              <a:rPr lang="pl-PL" sz="2000" b="1" dirty="0"/>
              <a:t> 2 </a:t>
            </a:r>
            <a:r>
              <a:rPr lang="pl-PL" sz="2000" b="1" dirty="0" err="1"/>
              <a:t>konzultačné</a:t>
            </a:r>
            <a:r>
              <a:rPr lang="pl-PL" sz="2000" b="1" dirty="0"/>
              <a:t> </a:t>
            </a:r>
            <a:r>
              <a:rPr lang="pl-PL" sz="2000" b="1" dirty="0" err="1" smtClean="0"/>
              <a:t>miesta</a:t>
            </a:r>
            <a:endParaRPr lang="pl-PL" sz="2000" b="1" dirty="0" smtClean="0"/>
          </a:p>
          <a:p>
            <a:pPr marL="342900" indent="-342900">
              <a:buFontTx/>
              <a:buChar char="-"/>
            </a:pPr>
            <a:r>
              <a:rPr lang="pl-PL" sz="2000" dirty="0" err="1"/>
              <a:t>Obecný</a:t>
            </a:r>
            <a:r>
              <a:rPr lang="pl-PL" sz="2000" dirty="0" smtClean="0"/>
              <a:t> </a:t>
            </a:r>
            <a:r>
              <a:rPr lang="pl-PL" sz="2000" dirty="0" err="1"/>
              <a:t>úrad</a:t>
            </a:r>
            <a:r>
              <a:rPr lang="pl-PL" sz="2000" dirty="0"/>
              <a:t> v Sanoku, ul. Kościuszki 23, 38-500 Sanok; </a:t>
            </a:r>
            <a:r>
              <a:rPr lang="pl-PL" sz="2000" dirty="0" err="1"/>
              <a:t>miestnosť</a:t>
            </a:r>
            <a:r>
              <a:rPr lang="pl-PL" sz="2000" dirty="0"/>
              <a:t> č. </a:t>
            </a:r>
            <a:r>
              <a:rPr lang="pl-PL" sz="2000" dirty="0" smtClean="0"/>
              <a:t>511</a:t>
            </a:r>
          </a:p>
          <a:p>
            <a:pPr marL="342900" indent="-342900">
              <a:buFontTx/>
              <a:buChar char="-"/>
            </a:pPr>
            <a:r>
              <a:rPr lang="pl-PL" sz="2000" dirty="0" err="1" smtClean="0"/>
              <a:t>Obecný</a:t>
            </a:r>
            <a:r>
              <a:rPr lang="pl-PL" sz="2000" dirty="0" smtClean="0"/>
              <a:t> </a:t>
            </a:r>
            <a:r>
              <a:rPr lang="pl-PL" sz="2000" dirty="0" err="1"/>
              <a:t>úrad</a:t>
            </a:r>
            <a:r>
              <a:rPr lang="pl-PL" sz="2000" dirty="0"/>
              <a:t> </a:t>
            </a:r>
            <a:r>
              <a:rPr lang="pl-PL" sz="2000" dirty="0" err="1"/>
              <a:t>Sačurov</a:t>
            </a:r>
            <a:r>
              <a:rPr lang="pl-PL" sz="2000" dirty="0"/>
              <a:t>, ulica </a:t>
            </a:r>
            <a:r>
              <a:rPr lang="pl-PL" sz="2000" dirty="0" err="1"/>
              <a:t>Osloboditeľov</a:t>
            </a:r>
            <a:r>
              <a:rPr lang="pl-PL" sz="2000" dirty="0"/>
              <a:t> 385, 094 13 </a:t>
            </a:r>
            <a:r>
              <a:rPr lang="pl-PL" sz="2000" dirty="0" err="1"/>
              <a:t>Sačurov</a:t>
            </a:r>
            <a:r>
              <a:rPr lang="pl-PL" sz="2000" dirty="0"/>
              <a:t> - </a:t>
            </a:r>
            <a:r>
              <a:rPr lang="pl-PL" sz="2000" dirty="0" err="1"/>
              <a:t>kancelária</a:t>
            </a:r>
            <a:r>
              <a:rPr lang="pl-PL" sz="2000" dirty="0"/>
              <a:t> </a:t>
            </a:r>
            <a:r>
              <a:rPr lang="pl-PL" sz="2000" dirty="0" err="1"/>
              <a:t>starostu</a:t>
            </a:r>
            <a:r>
              <a:rPr lang="pl-PL" sz="2000" dirty="0"/>
              <a:t> obce</a:t>
            </a:r>
            <a:endParaRPr lang="pl-PL" sz="20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096000" y="3429000"/>
            <a:ext cx="5195997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Aft>
                <a:spcPts val="1200"/>
              </a:spcAft>
            </a:pPr>
            <a:endParaRPr lang="pl-P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686</TotalTime>
  <Words>418</Words>
  <Application>Microsoft Office PowerPoint</Application>
  <PresentationFormat>Panoramiczny</PresentationFormat>
  <Paragraphs>38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Tw Cen MT</vt:lpstr>
      <vt:lpstr>Wingdings</vt:lpstr>
      <vt:lpstr>Wingdings 3</vt:lpstr>
      <vt:lpstr>Jon</vt:lpstr>
      <vt:lpstr>Etno-Feeria - popularizácia umeleckého umenia, zvykov a obyčajových ľudových tradícií z poľsko-slovenského pohraničia  </vt:lpstr>
      <vt:lpstr>Prezentacja programu PowerPoint</vt:lpstr>
      <vt:lpstr>Prezentacja programu PowerPoint</vt:lpstr>
      <vt:lpstr>Infraštruktúrne účinky projektu</vt:lpstr>
      <vt:lpstr>Infraštruktúrne účinky projektu</vt:lpstr>
      <vt:lpstr>Infraštruktúrne účinky projektu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Muzeum - moja przestrzeń czasu Múzeum - môj časopriestor</dc:title>
  <dc:creator>Euroinwestycje</dc:creator>
  <cp:lastModifiedBy>Euroinwestycje</cp:lastModifiedBy>
  <cp:revision>59</cp:revision>
  <dcterms:created xsi:type="dcterms:W3CDTF">2024-09-15T19:03:38Z</dcterms:created>
  <dcterms:modified xsi:type="dcterms:W3CDTF">2024-12-16T13:51:30Z</dcterms:modified>
</cp:coreProperties>
</file>